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848C9B-8B38-4078-9A29-50DE3222F579}" type="datetimeFigureOut">
              <a:rPr lang="es-ES" smtClean="0"/>
              <a:pPr/>
              <a:t>26/11/2015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71DFC2-BF8C-4B4F-837D-C9A6E9DF68B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FUNCIONES EXTRAORACIONALES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trata de las funciones de los elementos complementarios que aparecen en enunciados o dentro de un texto.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Estos elementos suelen aparecer separados por una pausa, una coma en el lenguaje escrito, y con una entonación diferente.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VOCATIVO: es el sustantivo, pronombre o adjetivo con el que el hablante se dirige al interlocutor para llamar su atención.</a:t>
            </a:r>
          </a:p>
          <a:p>
            <a:pPr>
              <a:buNone/>
            </a:pPr>
            <a:r>
              <a:rPr lang="es-ES" sz="2000" dirty="0" smtClean="0"/>
              <a:t>Luis, ¿Has cerrado la puerta?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dirty="0" smtClean="0"/>
              <a:t>TÓPICO: es la función desempeñada por elementos que el hablante sitúa al principio de la oración para indicar al receptor el enfoque desde el que debe entenderse esta.</a:t>
            </a:r>
          </a:p>
          <a:p>
            <a:pPr>
              <a:buNone/>
            </a:pPr>
            <a:r>
              <a:rPr lang="es-ES" sz="2000" dirty="0" smtClean="0"/>
              <a:t>Desde el punto de vista político, la medida es desproporcionada.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ATRIBUTO ORACIONAL: es la función desempeñada por adverbios y otras fórmulas que el hablante emplea para expresar su opinión acerca del enunciado que se emite.</a:t>
            </a:r>
          </a:p>
          <a:p>
            <a:pPr>
              <a:buNone/>
            </a:pPr>
            <a:r>
              <a:rPr lang="es-ES" sz="2000" dirty="0" smtClean="0"/>
              <a:t>Afortunadamente, has venido.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CONECTOR DISCURSIVO: </a:t>
            </a:r>
            <a:r>
              <a:rPr lang="es-ES" dirty="0" smtClean="0"/>
              <a:t>es la función desempeñada por los elementos que enlazan las diferentes partes del texto  y lo organizan adecuadamente.</a:t>
            </a:r>
          </a:p>
          <a:p>
            <a:pPr>
              <a:buNone/>
            </a:pPr>
            <a:r>
              <a:rPr lang="es-ES" sz="2000" dirty="0" smtClean="0"/>
              <a:t>En primer lugar, veremos la literatura medieval.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¡ Ana, te olvidas de tu libreta de matemáticas!</a:t>
            </a:r>
          </a:p>
          <a:p>
            <a:r>
              <a:rPr lang="es-ES" sz="2800" dirty="0" smtClean="0"/>
              <a:t>La reunión, por suerte, terminó pronto.</a:t>
            </a:r>
          </a:p>
          <a:p>
            <a:r>
              <a:rPr lang="es-ES" sz="2800" dirty="0" smtClean="0"/>
              <a:t>Y por último, objetivamente, debería mejorar </a:t>
            </a:r>
            <a:r>
              <a:rPr lang="es-ES" sz="2800" dirty="0" err="1" smtClean="0"/>
              <a:t>mejorar</a:t>
            </a:r>
            <a:r>
              <a:rPr lang="es-ES" sz="2800" dirty="0" smtClean="0"/>
              <a:t> en los últimos años.</a:t>
            </a:r>
          </a:p>
          <a:p>
            <a:r>
              <a:rPr lang="es-ES" sz="2800" dirty="0" smtClean="0"/>
              <a:t>Por otra parte, la sequía sigue causando daños.</a:t>
            </a:r>
          </a:p>
          <a:p>
            <a:r>
              <a:rPr lang="es-ES" sz="2800" dirty="0" smtClean="0"/>
              <a:t>En lo deportivo, España ha alcanzado un alto nivel.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235</Words>
  <Application>Microsoft Office PowerPoint</Application>
  <PresentationFormat>Presentación en pantalla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FUNCIONES EXTRAORACIONALES</vt:lpstr>
      <vt:lpstr>Diapositiva 2</vt:lpstr>
      <vt:lpstr> 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EXTRAORACIONALES</dc:title>
  <dc:creator>Mesalina</dc:creator>
  <cp:lastModifiedBy>Mesalina</cp:lastModifiedBy>
  <cp:revision>5</cp:revision>
  <dcterms:created xsi:type="dcterms:W3CDTF">2013-01-24T20:20:37Z</dcterms:created>
  <dcterms:modified xsi:type="dcterms:W3CDTF">2015-11-26T20:06:55Z</dcterms:modified>
</cp:coreProperties>
</file>